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</p:sldIdLst>
  <p:notesMasterIdLst>
    <p:notesMasterId r:id="rId39"/>
  </p:notesMasterIdLst>
  <p:sldSz cx="9334500" cy="5248275"/>
  <p:notesSz cx="5248275" cy="93345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**note**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Each AI app needs a way to list tools, call tools, be notified of changes, MCP takes care of that.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37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</vt:vector>
  </TitlesOfParts>
  <Company>Created using Slidev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MCP - Model Context Protocol</dc:title>
  <dc:subject>## Understanding MCP: Model Context Protocol
Making Your Elasticsearch Data Talk to AI
</dc:subject>
  <dc:creator/>
  <cp:lastModifiedBy/>
  <cp:revision>1</cp:revision>
  <dcterms:created xsi:type="dcterms:W3CDTF">2025-10-14T21:47:15Z</dcterms:created>
  <dcterms:modified xsi:type="dcterms:W3CDTF">2025-10-14T21:47:15Z</dcterms:modified>
</cp:coreProperties>
</file>